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8" r:id="rId5"/>
    <p:sldId id="268" r:id="rId6"/>
    <p:sldId id="269" r:id="rId7"/>
    <p:sldId id="275" r:id="rId8"/>
    <p:sldId id="271" r:id="rId9"/>
    <p:sldId id="270" r:id="rId10"/>
    <p:sldId id="272" r:id="rId11"/>
    <p:sldId id="273" r:id="rId12"/>
    <p:sldId id="266" r:id="rId13"/>
    <p:sldId id="274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3585F0-1A30-964D-B78E-2DCD70580E31}" v="8" dt="2021-12-30T18:38:49.305"/>
    <p1510:client id="{18CBFE02-71FC-AE4A-950D-01EFB9F27A3C}" v="2" dt="2021-12-30T18:49:18.3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7949" autoAdjust="0"/>
  </p:normalViewPr>
  <p:slideViewPr>
    <p:cSldViewPr snapToGrid="0" showGuides="1">
      <p:cViewPr varScale="1">
        <p:scale>
          <a:sx n="66" d="100"/>
          <a:sy n="66" d="100"/>
        </p:scale>
        <p:origin x="752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806" y="-12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slide" Target="slides/slide9.xml" /><Relationship Id="rId18" Type="http://schemas.openxmlformats.org/officeDocument/2006/relationships/presProps" Target="presProps.xml" /><Relationship Id="rId3" Type="http://schemas.openxmlformats.org/officeDocument/2006/relationships/customXml" Target="../customXml/item3.xml" /><Relationship Id="rId21" Type="http://schemas.openxmlformats.org/officeDocument/2006/relationships/tableStyles" Target="tableStyles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handoutMaster" Target="handoutMasters/handoutMaster1.xml" /><Relationship Id="rId2" Type="http://schemas.openxmlformats.org/officeDocument/2006/relationships/customXml" Target="../customXml/item2.xml" /><Relationship Id="rId16" Type="http://schemas.openxmlformats.org/officeDocument/2006/relationships/notesMaster" Target="notesMasters/notesMaster1.xml" /><Relationship Id="rId20" Type="http://schemas.openxmlformats.org/officeDocument/2006/relationships/theme" Target="theme/theme1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5" Type="http://schemas.openxmlformats.org/officeDocument/2006/relationships/slide" Target="slides/slide1.xml" /><Relationship Id="rId15" Type="http://schemas.openxmlformats.org/officeDocument/2006/relationships/slide" Target="slides/slide11.xml" /><Relationship Id="rId10" Type="http://schemas.openxmlformats.org/officeDocument/2006/relationships/slide" Target="slides/slide6.xml" /><Relationship Id="rId19" Type="http://schemas.openxmlformats.org/officeDocument/2006/relationships/viewProps" Target="viewProps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Relationship Id="rId22" Type="http://schemas.microsoft.com/office/2015/10/relationships/revisionInfo" Target="revisionInfo.xml" 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 /><Relationship Id="rId2" Type="http://schemas.microsoft.com/office/2011/relationships/chartColorStyle" Target="colors1.xml" /><Relationship Id="rId1" Type="http://schemas.microsoft.com/office/2011/relationships/chartStyle" Target="style1.xml" 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 /><Relationship Id="rId2" Type="http://schemas.microsoft.com/office/2011/relationships/chartColorStyle" Target="colors2.xml" /><Relationship Id="rId1" Type="http://schemas.microsoft.com/office/2011/relationships/chartStyle" Target="style2.xml"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Statistics here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C9-4D45-A079-9DF887D3CF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C9-4D45-A079-9DF887D3CF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C9-4D45-A079-9DF887D3CF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2004432"/>
        <c:axId val="562004112"/>
      </c:barChart>
      <c:catAx>
        <c:axId val="562004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2004112"/>
        <c:crosses val="autoZero"/>
        <c:auto val="1"/>
        <c:lblAlgn val="ctr"/>
        <c:lblOffset val="100"/>
        <c:noMultiLvlLbl val="0"/>
      </c:catAx>
      <c:valAx>
        <c:axId val="562004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2004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E8-154A-9681-C6C3C60B7B5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E8-154A-9681-C6C3C60B7B5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E8-154A-9681-C6C3C60B7B5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BE8-154A-9681-C6C3C60B7B55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73-484D-BAD2-07E653310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12/30/2021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14.svg>
</file>

<file path=ppt/media/image15.jpg>
</file>

<file path=ppt/media/image16.png>
</file>

<file path=ppt/media/image17.svg>
</file>

<file path=ppt/media/image18.JP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12/30/2021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95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9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122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56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40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5719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 /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Relationship Id="rId6" Type="http://schemas.openxmlformats.org/officeDocument/2006/relationships/image" Target="../media/image1.png" /><Relationship Id="rId5" Type="http://schemas.openxmlformats.org/officeDocument/2006/relationships/image" Target="../media/image6.svg" /><Relationship Id="rId4" Type="http://schemas.openxmlformats.org/officeDocument/2006/relationships/image" Target="../media/image5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7.png" /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00B390C-E732-4CE0-B226-BC35B6CDED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5500" y="-12700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BC980B1-B4F4-4E09-97A2-E054C1018AE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985500" y="0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80303F-95EE-49C3-876E-4238DE2153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364" y="5681273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7E6409-E888-4F6A-A9A1-7D881D61F5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13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7E362A7-E1B5-46F2-9FA4-8D0C9CA914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FE6ADA-9C3A-4BFE-BA6B-85A546F556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E86D03-F737-4E51-A540-1942B7514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633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slideLayout" Target="../slideLayouts/slideLayout1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theme" Target="../theme/theme1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12/30/2021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9.xml" /><Relationship Id="rId6" Type="http://schemas.openxmlformats.org/officeDocument/2006/relationships/image" Target="../media/image26.png" /><Relationship Id="rId5" Type="http://schemas.openxmlformats.org/officeDocument/2006/relationships/image" Target="../media/image25.png" /><Relationship Id="rId4" Type="http://schemas.openxmlformats.org/officeDocument/2006/relationships/image" Target="../media/image24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1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0.xml" /><Relationship Id="rId4" Type="http://schemas.openxmlformats.org/officeDocument/2006/relationships/hyperlink" Target="http://www.contoso.com/" TargetMode="Externa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7" Type="http://schemas.openxmlformats.org/officeDocument/2006/relationships/image" Target="../media/image17.sv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Relationship Id="rId6" Type="http://schemas.openxmlformats.org/officeDocument/2006/relationships/image" Target="../media/image16.png" /><Relationship Id="rId5" Type="http://schemas.openxmlformats.org/officeDocument/2006/relationships/image" Target="../media/image15.jpg" /><Relationship Id="rId4" Type="http://schemas.openxmlformats.org/officeDocument/2006/relationships/image" Target="../media/image14.sv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5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22.svg" /><Relationship Id="rId5" Type="http://schemas.openxmlformats.org/officeDocument/2006/relationships/image" Target="../media/image21.png" /><Relationship Id="rId4" Type="http://schemas.openxmlformats.org/officeDocument/2006/relationships/image" Target="../media/image20.sv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8.xml" /><Relationship Id="rId4" Type="http://schemas.openxmlformats.org/officeDocument/2006/relationships/chart" Target="../charts/char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8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 look after your possessions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BD7F97D-15E8-4032-B615-0562046B7542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189783" y="1258200"/>
            <a:ext cx="4341600" cy="434160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3AA2D3A-2314-884B-807D-C2C0466B74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172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FCA16-8D78-4A87-9023-708458E3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34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181783" y="1258656"/>
            <a:ext cx="4341600" cy="43416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http://www.contoso.com/</a:t>
            </a:r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Protection GUARANTEED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r="21081" b="6657"/>
          <a:stretch/>
        </p:blipFill>
        <p:spPr>
          <a:xfrm rot="10800000">
            <a:off x="3037164" y="1777284"/>
            <a:ext cx="6104971" cy="5415566"/>
          </a:xfrm>
          <a:effectLst>
            <a:softEdge rad="635000"/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01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 rot="5400000">
            <a:off x="5657598" y="240926"/>
            <a:ext cx="5780372" cy="529851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A7EDB62-3E60-F44C-AE34-9495623E004A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038696" y="1258200"/>
            <a:ext cx="4341600" cy="43416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39B0EC6D-03DD-4CEE-9979-34A964DCA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2939601"/>
            <a:ext cx="5011410" cy="651448"/>
          </a:xfrm>
        </p:spPr>
        <p:txBody>
          <a:bodyPr/>
          <a:lstStyle/>
          <a:p>
            <a:r>
              <a:rPr lang="en-US" dirty="0"/>
              <a:t>Those Special Moments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10F9F51E-A3D5-4726-BACE-D5CDD8A464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1501E1-4EA1-44EB-AF62-6F74678A23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http://www.contoso.com/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8802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01</a:t>
            </a:r>
          </a:p>
        </p:txBody>
      </p:sp>
      <p:pic>
        <p:nvPicPr>
          <p:cNvPr id="83" name="Picture Placeholder 82" descr="Bar chart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tretch>
            <a:fillRect/>
          </a:stretch>
        </p:blipFill>
        <p:spPr>
          <a:xfrm>
            <a:off x="4637449" y="1630018"/>
            <a:ext cx="2917101" cy="4373217"/>
          </a:xfrm>
        </p:spPr>
      </p:pic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Topic 02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02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Placeholder 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BF6792A-AAC6-4630-A7A9-79AF8DAAD7AA}"/>
              </a:ext>
            </a:extLst>
          </p:cNvPr>
          <p:cNvPicPr>
            <a:picLocks noGrp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5691178" y="1258200"/>
            <a:ext cx="4341600" cy="4341600"/>
          </a:xfrm>
        </p:spPr>
      </p:pic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02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 comes here</a:t>
            </a:r>
          </a:p>
        </p:txBody>
      </p:sp>
      <p:pic>
        <p:nvPicPr>
          <p:cNvPr id="29" name="Picture Placeholder 28" descr="Pencil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438480-8B6F-44E5-A602-6240C1B85FB3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Topic 02 comes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03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</a:t>
            </a:r>
          </a:p>
        </p:txBody>
      </p:sp>
      <p:graphicFrame>
        <p:nvGraphicFramePr>
          <p:cNvPr id="6" name="Chart 5" descr="column chart">
            <a:extLst>
              <a:ext uri="{FF2B5EF4-FFF2-40B4-BE49-F238E27FC236}">
                <a16:creationId xmlns:a16="http://schemas.microsoft.com/office/drawing/2014/main" id="{C062A1BC-6630-4B2A-9929-8780DBCEC3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8510050"/>
              </p:ext>
            </p:extLst>
          </p:nvPr>
        </p:nvGraphicFramePr>
        <p:xfrm>
          <a:off x="515938" y="1616856"/>
          <a:ext cx="6400677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 descr="pie chart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7600994"/>
              </p:ext>
            </p:extLst>
          </p:nvPr>
        </p:nvGraphicFramePr>
        <p:xfrm>
          <a:off x="6085314" y="1603524"/>
          <a:ext cx="6106686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30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EE52E89-C526-4F73-86FB-0EB31587CD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406185"/>
              </p:ext>
            </p:extLst>
          </p:nvPr>
        </p:nvGraphicFramePr>
        <p:xfrm>
          <a:off x="515938" y="1610463"/>
          <a:ext cx="11150600" cy="392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0120">
                  <a:extLst>
                    <a:ext uri="{9D8B030D-6E8A-4147-A177-3AD203B41FA5}">
                      <a16:colId xmlns:a16="http://schemas.microsoft.com/office/drawing/2014/main" val="278590061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28796583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175652853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320205786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509247184"/>
                    </a:ext>
                  </a:extLst>
                </a:gridCol>
              </a:tblGrid>
              <a:tr h="592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01</a:t>
                      </a:r>
                      <a:endParaRPr lang="en-IN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02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03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04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05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Item 01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5186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02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03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6541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04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936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05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67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06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1734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07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1800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08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6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TOTAL</a:t>
                      </a:r>
                      <a:endParaRPr lang="en-IN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b="1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273402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88656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</ds:schemaRefs>
</ds:datastoreItem>
</file>

<file path=customXml/itemProps2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763</Words>
  <Application>Microsoft Office PowerPoint</Application>
  <PresentationFormat>Widescreen</PresentationFormat>
  <Paragraphs>118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Protection GUARANTEED</vt:lpstr>
      <vt:lpstr>Content 01 </vt:lpstr>
      <vt:lpstr>Those Special Moments</vt:lpstr>
      <vt:lpstr>Comparison 01</vt:lpstr>
      <vt:lpstr>Content 02 </vt:lpstr>
      <vt:lpstr>Comparison 02</vt:lpstr>
      <vt:lpstr>Chart</vt:lpstr>
      <vt:lpstr>Table</vt:lpstr>
      <vt:lpstr>team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Safest Solutions </dc:title>
  <dc:creator/>
  <cp:lastModifiedBy>coryday88@gmail.com</cp:lastModifiedBy>
  <cp:revision>3</cp:revision>
  <dcterms:created xsi:type="dcterms:W3CDTF">2019-11-24T14:38:46Z</dcterms:created>
  <dcterms:modified xsi:type="dcterms:W3CDTF">2021-12-30T18:49:18Z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